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9" r:id="rId4"/>
    <p:sldId id="258" r:id="rId5"/>
    <p:sldId id="260" r:id="rId6"/>
    <p:sldId id="263" r:id="rId7"/>
    <p:sldId id="262" r:id="rId8"/>
    <p:sldId id="265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4A9370-1295-4CB0-ACE8-64572C7E65A0}" type="datetimeFigureOut">
              <a:rPr lang="pl-PL" smtClean="0"/>
              <a:t>2024-03-05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AECAA2-5EBD-46D6-B8BB-3C5A4B26D45C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es.praca.gov.pl/" TargetMode="External"/><Relationship Id="rId2" Type="http://schemas.openxmlformats.org/officeDocument/2006/relationships/hyperlink" Target="https://uppkrakow.praca.gov.pl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es.europa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95736" y="2060848"/>
            <a:ext cx="6172200" cy="1318298"/>
          </a:xfrm>
        </p:spPr>
        <p:txBody>
          <a:bodyPr>
            <a:normAutofit/>
          </a:bodyPr>
          <a:lstStyle/>
          <a:p>
            <a:pPr algn="ctr"/>
            <a:r>
              <a:rPr lang="pl-PL" sz="3600" dirty="0" smtClean="0">
                <a:latin typeface="Cambria" pitchFamily="18" charset="0"/>
              </a:rPr>
              <a:t>30 lat EURES – Godna praca w całej Europie</a:t>
            </a:r>
            <a:endParaRPr lang="pl-PL" sz="3600" dirty="0">
              <a:latin typeface="Cambria" pitchFamily="18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339752" y="3501008"/>
            <a:ext cx="6172200" cy="1440160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Usługi EURES dla pracodawców</a:t>
            </a:r>
          </a:p>
          <a:p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Paulina Belska</a:t>
            </a:r>
          </a:p>
          <a:p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Urząd Pracy Powiatu Krakowskiego</a:t>
            </a:r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2411760" y="5157192"/>
            <a:ext cx="6172200" cy="11521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Małopolskie Forum Przedsiębiorców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Modlniczka, 5 marca 2024 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7467600" cy="1143000"/>
          </a:xfrm>
        </p:spPr>
        <p:txBody>
          <a:bodyPr/>
          <a:lstStyle/>
          <a:p>
            <a:r>
              <a:rPr lang="pl-PL" dirty="0" smtClean="0">
                <a:latin typeface="Cambria" pitchFamily="18" charset="0"/>
              </a:rPr>
              <a:t>Usługi sieci EURES</a:t>
            </a:r>
            <a:endParaRPr lang="pl-PL" dirty="0">
              <a:latin typeface="Cambria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>
          <a:xfrm>
            <a:off x="467544" y="2804936"/>
            <a:ext cx="7467600" cy="3072336"/>
          </a:xfrm>
        </p:spPr>
        <p:txBody>
          <a:bodyPr/>
          <a:lstStyle/>
          <a:p>
            <a:r>
              <a:rPr lang="pl-PL" dirty="0" err="1" smtClean="0">
                <a:latin typeface="Cambria" pitchFamily="18" charset="0"/>
              </a:rPr>
              <a:t>EURopean</a:t>
            </a:r>
            <a:r>
              <a:rPr lang="pl-PL" dirty="0" smtClean="0">
                <a:latin typeface="Cambria" pitchFamily="18" charset="0"/>
              </a:rPr>
              <a:t> </a:t>
            </a:r>
            <a:r>
              <a:rPr lang="pl-PL" dirty="0" err="1" smtClean="0">
                <a:latin typeface="Cambria" pitchFamily="18" charset="0"/>
              </a:rPr>
              <a:t>Employment</a:t>
            </a:r>
            <a:r>
              <a:rPr lang="pl-PL" dirty="0" smtClean="0">
                <a:latin typeface="Cambria" pitchFamily="18" charset="0"/>
              </a:rPr>
              <a:t> Services = Europejskie Służby Zatrudnienia </a:t>
            </a:r>
          </a:p>
          <a:p>
            <a:r>
              <a:rPr lang="pl-PL" dirty="0" smtClean="0">
                <a:latin typeface="Cambria" pitchFamily="18" charset="0"/>
              </a:rPr>
              <a:t>Sieć wspierająca bezpieczną mobilność</a:t>
            </a:r>
          </a:p>
          <a:p>
            <a:r>
              <a:rPr lang="pl-PL" dirty="0" smtClean="0">
                <a:latin typeface="Cambria" pitchFamily="18" charset="0"/>
              </a:rPr>
              <a:t>Pomoc dla osób poszukujących pracy</a:t>
            </a:r>
          </a:p>
          <a:p>
            <a:r>
              <a:rPr lang="pl-PL" dirty="0" smtClean="0">
                <a:latin typeface="Cambria" pitchFamily="18" charset="0"/>
              </a:rPr>
              <a:t>Pomoc pracodawcom w procesie poszukiwania kandydatów</a:t>
            </a:r>
          </a:p>
          <a:p>
            <a:r>
              <a:rPr lang="pl-PL" dirty="0" smtClean="0">
                <a:latin typeface="Cambria" pitchFamily="18" charset="0"/>
              </a:rPr>
              <a:t>Baza wiedzy na temat poszczególnych rynków pracy</a:t>
            </a:r>
          </a:p>
          <a:p>
            <a:endParaRPr lang="pl-PL" dirty="0"/>
          </a:p>
        </p:txBody>
      </p:sp>
      <p:pic>
        <p:nvPicPr>
          <p:cNvPr id="7" name="Obraz 6" descr="30-lat-eur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548680"/>
            <a:ext cx="2847975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 descr="Inforgrafika EURES 202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7920880" cy="64087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ambria" pitchFamily="18" charset="0"/>
              </a:rPr>
              <a:t>Usługi sieci EURES dla Pracodawców</a:t>
            </a:r>
            <a:endParaRPr lang="pl-PL" dirty="0">
              <a:latin typeface="Cambria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7467600" cy="4277072"/>
          </a:xfrm>
        </p:spPr>
        <p:txBody>
          <a:bodyPr/>
          <a:lstStyle/>
          <a:p>
            <a:pPr>
              <a:buNone/>
            </a:pPr>
            <a:r>
              <a:rPr lang="pl-PL" dirty="0" smtClean="0">
                <a:latin typeface="Cambria" pitchFamily="18" charset="0"/>
              </a:rPr>
              <a:t>Bezpłatne usługi EURES obejmują:</a:t>
            </a:r>
          </a:p>
          <a:p>
            <a:r>
              <a:rPr lang="pl-PL" b="1" dirty="0" smtClean="0">
                <a:latin typeface="Cambria" pitchFamily="18" charset="0"/>
              </a:rPr>
              <a:t>Zapewnienie dostępu do informacji </a:t>
            </a:r>
            <a:r>
              <a:rPr lang="pl-PL" dirty="0" smtClean="0">
                <a:latin typeface="Cambria" pitchFamily="18" charset="0"/>
              </a:rPr>
              <a:t>– o rynkach pracy w poszczególnych krajach UE/EFTA, dostępnych usługach, wydarzeniach EURES, programów mobilności zawodowej</a:t>
            </a:r>
          </a:p>
          <a:p>
            <a:r>
              <a:rPr lang="pl-PL" b="1" dirty="0" smtClean="0">
                <a:latin typeface="Cambria" pitchFamily="18" charset="0"/>
              </a:rPr>
              <a:t>Dostęp do kandydatów </a:t>
            </a:r>
            <a:r>
              <a:rPr lang="pl-PL" dirty="0" smtClean="0">
                <a:latin typeface="Cambria" pitchFamily="18" charset="0"/>
              </a:rPr>
              <a:t>– publikacja oferty pracy, dostęp do bazy CV, wsparcie przy rekrutacji, dostęp do wydarzeń </a:t>
            </a:r>
            <a:r>
              <a:rPr lang="pl-PL" dirty="0" err="1" smtClean="0">
                <a:latin typeface="Cambria" pitchFamily="18" charset="0"/>
              </a:rPr>
              <a:t>online</a:t>
            </a:r>
            <a:endParaRPr lang="pl-PL" dirty="0" smtClean="0">
              <a:latin typeface="Cambria" pitchFamily="18" charset="0"/>
            </a:endParaRPr>
          </a:p>
          <a:p>
            <a:r>
              <a:rPr lang="pl-PL" b="1" dirty="0" smtClean="0">
                <a:latin typeface="Cambria" pitchFamily="18" charset="0"/>
              </a:rPr>
              <a:t>Zamieszczanie ofert pracy</a:t>
            </a:r>
            <a:r>
              <a:rPr lang="pl-PL" dirty="0" smtClean="0">
                <a:latin typeface="Cambria" pitchFamily="18" charset="0"/>
              </a:rPr>
              <a:t> (Powiatowy Urząd Pracy)</a:t>
            </a:r>
          </a:p>
          <a:p>
            <a:endParaRPr lang="pl-PL" dirty="0"/>
          </a:p>
        </p:txBody>
      </p:sp>
      <p:pic>
        <p:nvPicPr>
          <p:cNvPr id="5" name="Obraz 4" descr="logo-eur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484784"/>
            <a:ext cx="2428875" cy="800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ambria" pitchFamily="18" charset="0"/>
              </a:rPr>
              <a:t>Kto świadczy usługi sieci EURES w Polsce?</a:t>
            </a:r>
            <a:endParaRPr lang="pl-PL" dirty="0">
              <a:latin typeface="Cambria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>
          <a:xfrm>
            <a:off x="539552" y="2132856"/>
            <a:ext cx="7467600" cy="3484984"/>
          </a:xfrm>
        </p:spPr>
        <p:txBody>
          <a:bodyPr/>
          <a:lstStyle/>
          <a:p>
            <a:r>
              <a:rPr lang="pl-PL" dirty="0" smtClean="0">
                <a:latin typeface="Cambria" pitchFamily="18" charset="0"/>
              </a:rPr>
              <a:t>Wojewódzkie Urzędy Pracy</a:t>
            </a:r>
          </a:p>
          <a:p>
            <a:r>
              <a:rPr lang="pl-PL" dirty="0" smtClean="0">
                <a:latin typeface="Cambria" pitchFamily="18" charset="0"/>
              </a:rPr>
              <a:t>Powiatowe Urzędy Pracy</a:t>
            </a:r>
          </a:p>
          <a:p>
            <a:r>
              <a:rPr lang="pl-PL" dirty="0" smtClean="0">
                <a:latin typeface="Cambria" pitchFamily="18" charset="0"/>
              </a:rPr>
              <a:t>Wojewódzkie Komendy Ochotniczych Hufców Pracy</a:t>
            </a:r>
          </a:p>
          <a:p>
            <a:endParaRPr lang="pl-PL" dirty="0" smtClean="0">
              <a:latin typeface="Cambria" pitchFamily="18" charset="0"/>
            </a:endParaRPr>
          </a:p>
          <a:p>
            <a:r>
              <a:rPr lang="pl-PL" dirty="0" smtClean="0">
                <a:latin typeface="Cambria" pitchFamily="18" charset="0"/>
              </a:rPr>
              <a:t>Doradcy i Asystenci EURES w Polsce (wyszukiwarka)</a:t>
            </a:r>
          </a:p>
          <a:p>
            <a:r>
              <a:rPr lang="pl-PL" dirty="0" smtClean="0">
                <a:latin typeface="Cambria" pitchFamily="18" charset="0"/>
              </a:rPr>
              <a:t>Doradcy Klienta w Powiatowych Urzędach Pracy</a:t>
            </a:r>
          </a:p>
          <a:p>
            <a:r>
              <a:rPr lang="pl-PL" dirty="0" smtClean="0">
                <a:latin typeface="Cambria" pitchFamily="18" charset="0"/>
              </a:rPr>
              <a:t>Dorady EURES w pozostałych krajach UE/EFTA</a:t>
            </a:r>
            <a:endParaRPr lang="pl-PL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ambria" pitchFamily="18" charset="0"/>
              </a:rPr>
              <a:t>Kampania informacyjna EURES</a:t>
            </a:r>
            <a:endParaRPr lang="pl-PL" dirty="0">
              <a:latin typeface="Cambria" pitchFamily="18" charset="0"/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1403648" y="1700808"/>
            <a:ext cx="525658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STYCZEŃ – PAŹDZIERNIK 2024</a:t>
            </a:r>
            <a:endParaRPr lang="pl-PL" sz="2000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2483768" y="4581128"/>
            <a:ext cx="352839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Multiplikatorzy</a:t>
            </a:r>
            <a:endParaRPr lang="pl-PL" sz="2400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8" name="Elipsa 7"/>
          <p:cNvSpPr/>
          <p:nvPr/>
        </p:nvSpPr>
        <p:spPr>
          <a:xfrm>
            <a:off x="1051992" y="2717304"/>
            <a:ext cx="2727920" cy="1359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Pracodawcy</a:t>
            </a:r>
            <a:endParaRPr lang="pl-PL" sz="2400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9" name="Elipsa 8"/>
          <p:cNvSpPr/>
          <p:nvPr/>
        </p:nvSpPr>
        <p:spPr>
          <a:xfrm>
            <a:off x="4932040" y="2708920"/>
            <a:ext cx="302433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Poszukujący pracy</a:t>
            </a:r>
            <a:endParaRPr lang="pl-PL" sz="2400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ambria" pitchFamily="18" charset="0"/>
              </a:rPr>
              <a:t>Kampania informacyjna EURES</a:t>
            </a:r>
            <a:endParaRPr lang="pl-PL" dirty="0">
              <a:latin typeface="Cambria" pitchFamily="18" charset="0"/>
            </a:endParaRPr>
          </a:p>
        </p:txBody>
      </p:sp>
      <p:pic>
        <p:nvPicPr>
          <p:cNvPr id="5" name="Symbol zastępczy zawartości 4" descr="Eures 30leci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84142" y="1600200"/>
            <a:ext cx="5813715" cy="48736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95736" y="2060848"/>
            <a:ext cx="6172200" cy="1318298"/>
          </a:xfrm>
        </p:spPr>
        <p:txBody>
          <a:bodyPr>
            <a:normAutofit/>
          </a:bodyPr>
          <a:lstStyle/>
          <a:p>
            <a:pPr algn="ctr"/>
            <a:r>
              <a:rPr lang="pl-PL" sz="3600" dirty="0" smtClean="0">
                <a:latin typeface="Cambria" pitchFamily="18" charset="0"/>
              </a:rPr>
              <a:t>Dziękuję za uwagę</a:t>
            </a:r>
            <a:br>
              <a:rPr lang="pl-PL" sz="3600" dirty="0" smtClean="0">
                <a:latin typeface="Cambria" pitchFamily="18" charset="0"/>
              </a:rPr>
            </a:br>
            <a:r>
              <a:rPr lang="pl-PL" sz="3600" dirty="0" smtClean="0">
                <a:latin typeface="Cambria" pitchFamily="18" charset="0"/>
              </a:rPr>
              <a:t>zapraszam do kontaktu </a:t>
            </a:r>
            <a:endParaRPr lang="pl-PL" sz="3600" dirty="0">
              <a:latin typeface="Cambria" pitchFamily="18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339752" y="3501008"/>
            <a:ext cx="6172200" cy="1440160"/>
          </a:xfrm>
        </p:spPr>
        <p:txBody>
          <a:bodyPr>
            <a:normAutofit/>
          </a:bodyPr>
          <a:lstStyle/>
          <a:p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hlinkClick r:id="rId2"/>
              </a:rPr>
              <a:t>https://uppkrakow.praca.gov.pl</a:t>
            </a:r>
            <a:endParaRPr lang="pl-PL" sz="2400" b="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hlinkClick r:id="rId3"/>
              </a:rPr>
              <a:t>https://eures.praca.gov.pl</a:t>
            </a:r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</a:p>
          <a:p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hlinkClick r:id="rId4"/>
              </a:rPr>
              <a:t>https://eures.europa.eu</a:t>
            </a:r>
            <a:r>
              <a:rPr lang="pl-PL" sz="24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2411760" y="5661248"/>
            <a:ext cx="6172200" cy="864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r"/>
            <a:r>
              <a:rPr lang="pl-PL" sz="20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Paulina Belska</a:t>
            </a:r>
          </a:p>
          <a:p>
            <a:pPr algn="r"/>
            <a:r>
              <a:rPr lang="pl-PL" sz="2000" b="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Urząd Pracy Powiatu Krakowskiego</a:t>
            </a:r>
            <a:endParaRPr lang="pl-PL" sz="2000" b="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</TotalTime>
  <Words>194</Words>
  <Application>Microsoft Office PowerPoint</Application>
  <PresentationFormat>Pokaz na ekranie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Wykusz</vt:lpstr>
      <vt:lpstr>30 lat EURES – Godna praca w całej Europie</vt:lpstr>
      <vt:lpstr>Usługi sieci EURES</vt:lpstr>
      <vt:lpstr>Slajd 3</vt:lpstr>
      <vt:lpstr>Usługi sieci EURES dla Pracodawców</vt:lpstr>
      <vt:lpstr>Kto świadczy usługi sieci EURES w Polsce?</vt:lpstr>
      <vt:lpstr>Kampania informacyjna EURES</vt:lpstr>
      <vt:lpstr>Kampania informacyjna EURES</vt:lpstr>
      <vt:lpstr>Dziękuję za uwagę zapraszam do kontaktu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Usługi sieci EURES</dc:title>
  <dc:creator>Rodzice</dc:creator>
  <cp:lastModifiedBy>Rodzice</cp:lastModifiedBy>
  <cp:revision>8</cp:revision>
  <dcterms:created xsi:type="dcterms:W3CDTF">2024-03-05T09:42:33Z</dcterms:created>
  <dcterms:modified xsi:type="dcterms:W3CDTF">2024-03-05T11:22:46Z</dcterms:modified>
</cp:coreProperties>
</file>